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9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8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5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6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1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2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280-9F5A-42C9-A80E-FC0A806C9792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437A-637B-459D-8923-2E05A3EA2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6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Standardized HR Screens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Alpine Skiing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4" name="TextBox 3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3" name="TextBox 12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867400" y="1659252"/>
            <a:ext cx="2362200" cy="1144489"/>
            <a:chOff x="1447800" y="1676400"/>
            <a:chExt cx="2362200" cy="1144489"/>
          </a:xfrm>
        </p:grpSpPr>
        <p:sp>
          <p:nvSpPr>
            <p:cNvPr id="41" name="TextBox 40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Speed</a:t>
              </a:r>
              <a:endParaRPr lang="en-US" sz="1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Avg</a:t>
              </a:r>
              <a:r>
                <a:rPr lang="en-US" sz="1000" dirty="0" smtClean="0"/>
                <a:t> Speed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Speed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47800" y="2420779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Pace</a:t>
              </a:r>
              <a:endParaRPr lang="en-US" sz="1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971800" y="2415063"/>
              <a:ext cx="8382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Pace</a:t>
              </a:r>
              <a:endParaRPr lang="en-US" sz="10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914400" y="3276600"/>
            <a:ext cx="2362200" cy="1138773"/>
            <a:chOff x="1447800" y="1676400"/>
            <a:chExt cx="2362200" cy="1138773"/>
          </a:xfrm>
        </p:grpSpPr>
        <p:sp>
          <p:nvSpPr>
            <p:cNvPr id="49" name="TextBox 48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Distance</a:t>
              </a:r>
              <a:endParaRPr lang="en-US" sz="10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Distance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Vert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09800" y="2415063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Distance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28" name="TextBox 27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57" name="Oval 56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58" name="Oval 57"/>
          <p:cNvSpPr/>
          <p:nvPr/>
        </p:nvSpPr>
        <p:spPr>
          <a:xfrm>
            <a:off x="40587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Baro</a:t>
            </a:r>
            <a:endParaRPr lang="en-US" sz="1200" dirty="0"/>
          </a:p>
        </p:txBody>
      </p:sp>
      <p:sp>
        <p:nvSpPr>
          <p:cNvPr id="59" name="Oval 58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075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Climbing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33" name="TextBox 32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136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Training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7152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Mountaineering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629400" y="1659252"/>
            <a:ext cx="762000" cy="1144489"/>
            <a:chOff x="2209800" y="1676400"/>
            <a:chExt cx="762000" cy="1144489"/>
          </a:xfrm>
        </p:grpSpPr>
        <p:sp>
          <p:nvSpPr>
            <p:cNvPr id="19" name="TextBox 18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Speed</a:t>
              </a:r>
              <a:endParaRPr lang="en-US" sz="10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Avg</a:t>
              </a:r>
              <a:r>
                <a:rPr lang="en-US" sz="1000" dirty="0" smtClean="0"/>
                <a:t> Speed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Speed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09800" y="2420779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4400" y="3276600"/>
            <a:ext cx="2362200" cy="1138773"/>
            <a:chOff x="1447800" y="1676400"/>
            <a:chExt cx="2362200" cy="1138773"/>
          </a:xfrm>
        </p:grpSpPr>
        <p:sp>
          <p:nvSpPr>
            <p:cNvPr id="26" name="TextBox 25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Distance</a:t>
              </a:r>
              <a:endParaRPr lang="en-US" sz="1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Distance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Vert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09800" y="2415063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Distance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33" name="TextBox 32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40587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Baro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7910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Climbing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33" name="TextBox 32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40587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Baro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99032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67400" y="1659252"/>
            <a:ext cx="2362200" cy="1144489"/>
            <a:chOff x="1447800" y="1676400"/>
            <a:chExt cx="2362200" cy="1144489"/>
          </a:xfrm>
        </p:grpSpPr>
        <p:sp>
          <p:nvSpPr>
            <p:cNvPr id="19" name="TextBox 18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Speed</a:t>
              </a:r>
              <a:endParaRPr lang="en-US" sz="10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Avg</a:t>
              </a:r>
              <a:r>
                <a:rPr lang="en-US" sz="1000" dirty="0" smtClean="0"/>
                <a:t> Speed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Speed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47800" y="2420779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Pace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0" y="2415063"/>
              <a:ext cx="8382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Pace</a:t>
              </a:r>
              <a:endParaRPr lang="en-US" sz="1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4400" y="3276600"/>
            <a:ext cx="2362200" cy="1138773"/>
            <a:chOff x="1447800" y="1676400"/>
            <a:chExt cx="2362200" cy="1138773"/>
          </a:xfrm>
        </p:grpSpPr>
        <p:sp>
          <p:nvSpPr>
            <p:cNvPr id="26" name="TextBox 25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Distance</a:t>
              </a:r>
              <a:endParaRPr lang="en-US" sz="1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Distance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Vert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09800" y="2415063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Distance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33" name="TextBox 32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5712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Trekking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67100" y="3276601"/>
            <a:ext cx="2362200" cy="990599"/>
            <a:chOff x="3886200" y="3165158"/>
            <a:chExt cx="2362200" cy="990599"/>
          </a:xfrm>
        </p:grpSpPr>
        <p:sp>
          <p:nvSpPr>
            <p:cNvPr id="5" name="TextBox 4"/>
            <p:cNvSpPr txBox="1"/>
            <p:nvPr/>
          </p:nvSpPr>
          <p:spPr>
            <a:xfrm>
              <a:off x="4648200" y="316515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HR and Cal</a:t>
              </a:r>
              <a:endParaRPr lang="en-US" sz="1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48200" y="34113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#</a:t>
              </a:r>
              <a:endParaRPr lang="en-US" sz="1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6576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Time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6200" y="390953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Cal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39038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</a:t>
              </a:r>
              <a:r>
                <a:rPr lang="en-US" sz="1000" dirty="0" err="1" smtClean="0"/>
                <a:t>Avg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10200" y="3903821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HR Max</a:t>
              </a:r>
              <a:endParaRPr lang="en-US" sz="1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4400" y="1670684"/>
            <a:ext cx="2362200" cy="990600"/>
            <a:chOff x="1447800" y="1676400"/>
            <a:chExt cx="2362200" cy="990600"/>
          </a:xfrm>
        </p:grpSpPr>
        <p:sp>
          <p:nvSpPr>
            <p:cNvPr id="12" name="TextBox 11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Time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Temp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2415063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Total Cal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Battery </a:t>
              </a:r>
              <a:r>
                <a:rPr lang="en-US" sz="1000" dirty="0" err="1" smtClean="0"/>
                <a:t>Chrg</a:t>
              </a:r>
              <a:endParaRPr lang="en-US" sz="1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629400" y="1659252"/>
            <a:ext cx="762000" cy="1144489"/>
            <a:chOff x="2209800" y="1676400"/>
            <a:chExt cx="762000" cy="1144489"/>
          </a:xfrm>
        </p:grpSpPr>
        <p:sp>
          <p:nvSpPr>
            <p:cNvPr id="19" name="TextBox 18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Speed</a:t>
              </a:r>
              <a:endParaRPr lang="en-US" sz="10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Avg</a:t>
              </a:r>
              <a:r>
                <a:rPr lang="en-US" sz="1000" dirty="0" smtClean="0"/>
                <a:t> Speed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Speed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09800" y="2420779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</a:t>
              </a:r>
              <a:r>
                <a:rPr lang="en-US" sz="1000" dirty="0" err="1" smtClean="0"/>
                <a:t>avg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4400" y="3276600"/>
            <a:ext cx="2362200" cy="1138773"/>
            <a:chOff x="1447800" y="1676400"/>
            <a:chExt cx="2362200" cy="1138773"/>
          </a:xfrm>
        </p:grpSpPr>
        <p:sp>
          <p:nvSpPr>
            <p:cNvPr id="26" name="TextBox 25"/>
            <p:cNvSpPr txBox="1"/>
            <p:nvPr/>
          </p:nvSpPr>
          <p:spPr>
            <a:xfrm>
              <a:off x="2209800" y="167640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Distance</a:t>
              </a:r>
              <a:endParaRPr lang="en-US" sz="1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09800" y="192262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Chrono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9800" y="2168842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Distance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47800" y="242077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err="1" smtClean="0"/>
                <a:t>Vert</a:t>
              </a:r>
              <a:r>
                <a:rPr lang="en-US" sz="1000" dirty="0" smtClean="0"/>
                <a:t> </a:t>
              </a:r>
              <a:r>
                <a:rPr lang="en-US" sz="1000" dirty="0" err="1" smtClean="0"/>
                <a:t>Spd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09800" y="2415063"/>
              <a:ext cx="762000" cy="4001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Lap Distance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71800" y="2415063"/>
              <a:ext cx="8382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0" y="1664968"/>
            <a:ext cx="2286000" cy="990600"/>
            <a:chOff x="3429000" y="1664968"/>
            <a:chExt cx="2286000" cy="990600"/>
          </a:xfrm>
        </p:grpSpPr>
        <p:sp>
          <p:nvSpPr>
            <p:cNvPr id="33" name="TextBox 32"/>
            <p:cNvSpPr txBox="1"/>
            <p:nvPr/>
          </p:nvSpPr>
          <p:spPr>
            <a:xfrm>
              <a:off x="4191000" y="1664968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Altitude</a:t>
              </a:r>
              <a:endParaRPr lang="en-US" sz="10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91000" y="1911189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Ascent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00" y="2157410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Altitude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409347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Descent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91000" y="2403631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Day Time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2409346"/>
              <a:ext cx="7620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Barometer</a:t>
              </a:r>
              <a:endParaRPr lang="en-US" sz="1000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5060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Altitude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4058786" y="49530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Baro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6459086" y="4965700"/>
            <a:ext cx="1102628" cy="1096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698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313</Words>
  <Application>Microsoft Office PowerPoint</Application>
  <PresentationFormat>On-screen Show (4:3)</PresentationFormat>
  <Paragraphs>189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Standardized HR Screens</vt:lpstr>
      <vt:lpstr>Alpine Skiing</vt:lpstr>
      <vt:lpstr>Indoor Climbing</vt:lpstr>
      <vt:lpstr>Indoor Training</vt:lpstr>
      <vt:lpstr>Mountaineering</vt:lpstr>
      <vt:lpstr>Outdoor Climbing</vt:lpstr>
      <vt:lpstr>Running</vt:lpstr>
      <vt:lpstr>Trekking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Standardized HR Screens</dc:title>
  <dc:creator>1384123437C</dc:creator>
  <cp:lastModifiedBy>1384123437C</cp:lastModifiedBy>
  <cp:revision>7</cp:revision>
  <dcterms:created xsi:type="dcterms:W3CDTF">2016-01-05T14:45:48Z</dcterms:created>
  <dcterms:modified xsi:type="dcterms:W3CDTF">2016-01-05T18:15:12Z</dcterms:modified>
</cp:coreProperties>
</file>